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5"/>
  </p:notesMasterIdLst>
  <p:sldIdLst>
    <p:sldId id="256" r:id="rId2"/>
    <p:sldId id="257" r:id="rId3"/>
    <p:sldId id="258" r:id="rId4"/>
  </p:sldIdLst>
  <p:sldSz cx="6858000" cy="10287000" type="35mm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B4B8"/>
    <a:srgbClr val="B228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50" autoAdjust="0"/>
    <p:restoredTop sz="94660"/>
  </p:normalViewPr>
  <p:slideViewPr>
    <p:cSldViewPr snapToGrid="0">
      <p:cViewPr varScale="1">
        <p:scale>
          <a:sx n="51" d="100"/>
          <a:sy n="51" d="100"/>
        </p:scale>
        <p:origin x="2926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32B270-E4E9-40BA-B2A5-8578D47D46FB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A3CBD-D6D7-47EC-9F85-3DB509BDC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7061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400300" y="1143000"/>
            <a:ext cx="2057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A3CBD-D6D7-47EC-9F85-3DB509BDCC9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250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83545"/>
            <a:ext cx="5829300" cy="35814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403057"/>
            <a:ext cx="5143500" cy="248364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728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078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47688"/>
            <a:ext cx="1478756" cy="871775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47688"/>
            <a:ext cx="4350544" cy="871775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908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815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64609"/>
            <a:ext cx="5915025" cy="4279106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884197"/>
            <a:ext cx="5915025" cy="2250281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128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738438"/>
            <a:ext cx="2914650" cy="65270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738438"/>
            <a:ext cx="2914650" cy="652700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0842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47690"/>
            <a:ext cx="5915025" cy="198834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21745"/>
            <a:ext cx="2901255" cy="1235868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57613"/>
            <a:ext cx="2901255" cy="55268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521745"/>
            <a:ext cx="2915543" cy="1235868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757613"/>
            <a:ext cx="2915543" cy="55268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8584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8997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42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5800"/>
            <a:ext cx="2211884" cy="24003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81140"/>
            <a:ext cx="3471863" cy="7310438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86100"/>
            <a:ext cx="2211884" cy="57173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679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85800"/>
            <a:ext cx="2211884" cy="24003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81140"/>
            <a:ext cx="3471863" cy="7310438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86100"/>
            <a:ext cx="2211884" cy="571738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4981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47690"/>
            <a:ext cx="591502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738438"/>
            <a:ext cx="5915025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534527"/>
            <a:ext cx="154305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534527"/>
            <a:ext cx="2314575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534527"/>
            <a:ext cx="154305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7839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FF537C9-1897-AB65-A7E3-C768FDAB04E9}"/>
              </a:ext>
            </a:extLst>
          </p:cNvPr>
          <p:cNvSpPr>
            <a:spLocks/>
          </p:cNvSpPr>
          <p:nvPr/>
        </p:nvSpPr>
        <p:spPr>
          <a:xfrm>
            <a:off x="0" y="0"/>
            <a:ext cx="6858001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19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F53E473-2329-FEC9-4585-35BC96941686}"/>
              </a:ext>
            </a:extLst>
          </p:cNvPr>
          <p:cNvGrpSpPr>
            <a:grpSpLocks/>
          </p:cNvGrpSpPr>
          <p:nvPr/>
        </p:nvGrpSpPr>
        <p:grpSpPr>
          <a:xfrm>
            <a:off x="-13654135" y="3864736"/>
            <a:ext cx="34166270" cy="2557529"/>
            <a:chOff x="-7728051" y="2613613"/>
            <a:chExt cx="25745447" cy="1927185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15DC704-E7A4-3ED1-318A-87FC7907D3F1}"/>
                </a:ext>
              </a:extLst>
            </p:cNvPr>
            <p:cNvSpPr>
              <a:spLocks/>
            </p:cNvSpPr>
            <p:nvPr/>
          </p:nvSpPr>
          <p:spPr>
            <a:xfrm rot="18900000">
              <a:off x="-3889927" y="2613613"/>
              <a:ext cx="14231074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9B6081-5774-F509-321B-9F561861875D}"/>
                </a:ext>
              </a:extLst>
            </p:cNvPr>
            <p:cNvSpPr>
              <a:spLocks/>
            </p:cNvSpPr>
            <p:nvPr/>
          </p:nvSpPr>
          <p:spPr>
            <a:xfrm rot="18900000">
              <a:off x="-51803" y="2613613"/>
              <a:ext cx="14231074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FF662DD-BDCA-9648-159A-210E277A68A5}"/>
                </a:ext>
              </a:extLst>
            </p:cNvPr>
            <p:cNvSpPr>
              <a:spLocks/>
            </p:cNvSpPr>
            <p:nvPr/>
          </p:nvSpPr>
          <p:spPr>
            <a:xfrm rot="18900000">
              <a:off x="3786322" y="2613613"/>
              <a:ext cx="14231074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3A6BED0-B482-BFF0-7CB0-C93BAC32AE81}"/>
                </a:ext>
              </a:extLst>
            </p:cNvPr>
            <p:cNvSpPr>
              <a:spLocks/>
            </p:cNvSpPr>
            <p:nvPr/>
          </p:nvSpPr>
          <p:spPr>
            <a:xfrm rot="18900000">
              <a:off x="-7728051" y="2613613"/>
              <a:ext cx="14231073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BC3B19C-9240-1D4C-B2D3-C2DE8E9CB72C}"/>
              </a:ext>
            </a:extLst>
          </p:cNvPr>
          <p:cNvGrpSpPr/>
          <p:nvPr/>
        </p:nvGrpSpPr>
        <p:grpSpPr>
          <a:xfrm>
            <a:off x="139225" y="1276889"/>
            <a:ext cx="6579550" cy="8684290"/>
            <a:chOff x="-443677" y="774819"/>
            <a:chExt cx="4258482" cy="562073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9D03E12-E8ED-03C6-22B9-00FB63C4605F}"/>
                </a:ext>
              </a:extLst>
            </p:cNvPr>
            <p:cNvGrpSpPr/>
            <p:nvPr/>
          </p:nvGrpSpPr>
          <p:grpSpPr>
            <a:xfrm>
              <a:off x="-443677" y="774819"/>
              <a:ext cx="4258482" cy="5356995"/>
              <a:chOff x="-311479" y="774819"/>
              <a:chExt cx="4258482" cy="535699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82E76ECC-148A-EC33-AE49-6AF3871BC4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456665" y="1596444"/>
                <a:ext cx="2490338" cy="4427269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4847C280-102B-CAE1-5303-BB5E47E3F8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-311479" y="774819"/>
                <a:ext cx="3013309" cy="5356995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413B98B-11CA-08EC-34A1-F7528A6F4CD3}"/>
                </a:ext>
              </a:extLst>
            </p:cNvPr>
            <p:cNvSpPr txBox="1"/>
            <p:nvPr/>
          </p:nvSpPr>
          <p:spPr>
            <a:xfrm>
              <a:off x="1220476" y="5743617"/>
              <a:ext cx="930177" cy="6519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6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Home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45BDFEF-9FAB-A2C1-43FF-EF4B1BCA8E75}"/>
              </a:ext>
            </a:extLst>
          </p:cNvPr>
          <p:cNvGrpSpPr/>
          <p:nvPr/>
        </p:nvGrpSpPr>
        <p:grpSpPr>
          <a:xfrm>
            <a:off x="1443747" y="-63814"/>
            <a:ext cx="3895618" cy="1375826"/>
            <a:chOff x="1443747" y="-63814"/>
            <a:chExt cx="3895618" cy="137582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C609094-C053-F751-8068-AAC2AE08424D}"/>
                </a:ext>
              </a:extLst>
            </p:cNvPr>
            <p:cNvSpPr txBox="1"/>
            <p:nvPr/>
          </p:nvSpPr>
          <p:spPr>
            <a:xfrm>
              <a:off x="1443747" y="-63814"/>
              <a:ext cx="3895618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6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Leyton Orient</a:t>
              </a:r>
              <a:endParaRPr lang="en-GB" sz="4400" cap="small" dirty="0">
                <a:ln w="9525">
                  <a:noFill/>
                </a:ln>
                <a:solidFill>
                  <a:srgbClr val="B22831"/>
                </a:solidFill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95FBF7D-5A09-1BF5-8CC5-3EE218BEBC3D}"/>
                </a:ext>
              </a:extLst>
            </p:cNvPr>
            <p:cNvSpPr txBox="1"/>
            <p:nvPr/>
          </p:nvSpPr>
          <p:spPr>
            <a:xfrm>
              <a:off x="1561474" y="665681"/>
              <a:ext cx="37032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3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Fantasy Kit | </a:t>
              </a:r>
              <a:r>
                <a:rPr lang="en-GB" sz="28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Season</a:t>
              </a:r>
              <a:r>
                <a:rPr lang="en-GB" sz="3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 </a:t>
              </a:r>
              <a:r>
                <a:rPr lang="en-GB" sz="28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2026/27</a:t>
              </a:r>
              <a:endParaRPr lang="en-GB" sz="3600" cap="small" dirty="0">
                <a:ln w="9525">
                  <a:noFill/>
                </a:ln>
                <a:solidFill>
                  <a:srgbClr val="B22831"/>
                </a:solidFill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69FE339-2F15-A25A-AF51-1E5E6CEC60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05562" y="1096759"/>
            <a:ext cx="6075211" cy="911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989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64F447C-0536-C695-1DA0-1B48D076A360}"/>
              </a:ext>
            </a:extLst>
          </p:cNvPr>
          <p:cNvSpPr>
            <a:spLocks/>
          </p:cNvSpPr>
          <p:nvPr/>
        </p:nvSpPr>
        <p:spPr>
          <a:xfrm>
            <a:off x="0" y="0"/>
            <a:ext cx="6858001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19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2F47C1D-3C2C-0C2D-02F6-7A2C8741C319}"/>
              </a:ext>
            </a:extLst>
          </p:cNvPr>
          <p:cNvGrpSpPr>
            <a:grpSpLocks/>
          </p:cNvGrpSpPr>
          <p:nvPr/>
        </p:nvGrpSpPr>
        <p:grpSpPr>
          <a:xfrm>
            <a:off x="-13654135" y="3864736"/>
            <a:ext cx="34166270" cy="2557529"/>
            <a:chOff x="-7728051" y="2613613"/>
            <a:chExt cx="25745447" cy="192718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9263216-F0EC-97D6-F401-F1B7406C9DB4}"/>
                </a:ext>
              </a:extLst>
            </p:cNvPr>
            <p:cNvSpPr>
              <a:spLocks/>
            </p:cNvSpPr>
            <p:nvPr/>
          </p:nvSpPr>
          <p:spPr>
            <a:xfrm rot="18900000">
              <a:off x="-3889927" y="2613613"/>
              <a:ext cx="14231074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B7BBFA1-4D62-A5E0-9AF7-9802C89B7643}"/>
                </a:ext>
              </a:extLst>
            </p:cNvPr>
            <p:cNvSpPr>
              <a:spLocks/>
            </p:cNvSpPr>
            <p:nvPr/>
          </p:nvSpPr>
          <p:spPr>
            <a:xfrm rot="18900000">
              <a:off x="-51803" y="2613613"/>
              <a:ext cx="14231074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99E5F26-5E19-0D86-2017-B3DCBEDB30E1}"/>
                </a:ext>
              </a:extLst>
            </p:cNvPr>
            <p:cNvSpPr>
              <a:spLocks/>
            </p:cNvSpPr>
            <p:nvPr/>
          </p:nvSpPr>
          <p:spPr>
            <a:xfrm rot="18900000">
              <a:off x="3786322" y="2613613"/>
              <a:ext cx="14231074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4FA1EDF-7614-C4AD-B67A-0E91D683CA73}"/>
                </a:ext>
              </a:extLst>
            </p:cNvPr>
            <p:cNvSpPr>
              <a:spLocks/>
            </p:cNvSpPr>
            <p:nvPr/>
          </p:nvSpPr>
          <p:spPr>
            <a:xfrm rot="18900000">
              <a:off x="-7728051" y="2613613"/>
              <a:ext cx="14231073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7ABCCBD-0EAA-1916-CCE9-0DCC6D808F1E}"/>
              </a:ext>
            </a:extLst>
          </p:cNvPr>
          <p:cNvGrpSpPr/>
          <p:nvPr/>
        </p:nvGrpSpPr>
        <p:grpSpPr>
          <a:xfrm>
            <a:off x="1443747" y="-63814"/>
            <a:ext cx="3895618" cy="1375826"/>
            <a:chOff x="1443747" y="-63814"/>
            <a:chExt cx="3895618" cy="137582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F76C47-726C-ACD2-D541-1B58BD443E06}"/>
                </a:ext>
              </a:extLst>
            </p:cNvPr>
            <p:cNvSpPr txBox="1"/>
            <p:nvPr/>
          </p:nvSpPr>
          <p:spPr>
            <a:xfrm>
              <a:off x="1443747" y="-63814"/>
              <a:ext cx="3895618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6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Leyton Orient</a:t>
              </a:r>
              <a:endParaRPr lang="en-GB" sz="4400" cap="small" dirty="0">
                <a:ln w="9525">
                  <a:noFill/>
                </a:ln>
                <a:solidFill>
                  <a:srgbClr val="B22831"/>
                </a:solidFill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2414FFC-A582-F21B-3396-814797F38AA9}"/>
                </a:ext>
              </a:extLst>
            </p:cNvPr>
            <p:cNvSpPr txBox="1"/>
            <p:nvPr/>
          </p:nvSpPr>
          <p:spPr>
            <a:xfrm>
              <a:off x="1561475" y="665681"/>
              <a:ext cx="37032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3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Fantasy Kit | </a:t>
              </a:r>
              <a:r>
                <a:rPr lang="en-GB" sz="28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Season</a:t>
              </a:r>
              <a:r>
                <a:rPr lang="en-GB" sz="3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 </a:t>
              </a:r>
              <a:r>
                <a:rPr lang="en-GB" sz="28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2026/27</a:t>
              </a:r>
              <a:endParaRPr lang="en-GB" sz="3600" cap="small" dirty="0">
                <a:ln w="9525">
                  <a:noFill/>
                </a:ln>
                <a:solidFill>
                  <a:srgbClr val="B22831"/>
                </a:solidFill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572C3DC-E283-7E4D-D932-378C146CDACF}"/>
              </a:ext>
            </a:extLst>
          </p:cNvPr>
          <p:cNvGrpSpPr/>
          <p:nvPr/>
        </p:nvGrpSpPr>
        <p:grpSpPr>
          <a:xfrm>
            <a:off x="139226" y="1341517"/>
            <a:ext cx="6579547" cy="8592408"/>
            <a:chOff x="3014259" y="834287"/>
            <a:chExt cx="4258481" cy="556126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FF2E6B6-35DD-590D-92B7-E0E9E36BB15C}"/>
                </a:ext>
              </a:extLst>
            </p:cNvPr>
            <p:cNvGrpSpPr/>
            <p:nvPr/>
          </p:nvGrpSpPr>
          <p:grpSpPr>
            <a:xfrm>
              <a:off x="3014259" y="834287"/>
              <a:ext cx="4258481" cy="5356995"/>
              <a:chOff x="3014260" y="834287"/>
              <a:chExt cx="4258481" cy="535699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B6A92BC7-5E00-F012-0FB5-9C35A367A0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3014260" y="834287"/>
                <a:ext cx="3013310" cy="5356995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281A282-602D-FFCA-BC9D-14DA2D8F9D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4782402" y="1655912"/>
                <a:ext cx="2490339" cy="4427269"/>
              </a:xfrm>
              <a:prstGeom prst="rect">
                <a:avLst/>
              </a:prstGeom>
            </p:spPr>
          </p:pic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BEDE7A6-2E55-8B1A-DD13-C32544D840DA}"/>
                </a:ext>
              </a:extLst>
            </p:cNvPr>
            <p:cNvSpPr txBox="1"/>
            <p:nvPr/>
          </p:nvSpPr>
          <p:spPr>
            <a:xfrm>
              <a:off x="4656717" y="5743617"/>
              <a:ext cx="973563" cy="6519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6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Away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C87D436-40B2-8682-E94A-BA025F253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8079" y="666526"/>
            <a:ext cx="5522919" cy="828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248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37AD46F-F885-3C4A-4AA3-A60203B73B44}"/>
              </a:ext>
            </a:extLst>
          </p:cNvPr>
          <p:cNvSpPr>
            <a:spLocks/>
          </p:cNvSpPr>
          <p:nvPr/>
        </p:nvSpPr>
        <p:spPr>
          <a:xfrm>
            <a:off x="0" y="0"/>
            <a:ext cx="6858001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519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CBE4B6C-10CB-FAF0-89F5-B74D06002750}"/>
              </a:ext>
            </a:extLst>
          </p:cNvPr>
          <p:cNvGrpSpPr>
            <a:grpSpLocks/>
          </p:cNvGrpSpPr>
          <p:nvPr/>
        </p:nvGrpSpPr>
        <p:grpSpPr>
          <a:xfrm>
            <a:off x="-13654135" y="3864736"/>
            <a:ext cx="34166270" cy="2557529"/>
            <a:chOff x="-7728051" y="2613613"/>
            <a:chExt cx="25745447" cy="192718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37C3F5B-5412-4B73-D608-A38BA3E0B8E9}"/>
                </a:ext>
              </a:extLst>
            </p:cNvPr>
            <p:cNvSpPr>
              <a:spLocks/>
            </p:cNvSpPr>
            <p:nvPr/>
          </p:nvSpPr>
          <p:spPr>
            <a:xfrm rot="18900000">
              <a:off x="-3889927" y="2613613"/>
              <a:ext cx="14231074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500D095-DDF3-0EC9-2DCC-384B7E00EF17}"/>
                </a:ext>
              </a:extLst>
            </p:cNvPr>
            <p:cNvSpPr>
              <a:spLocks/>
            </p:cNvSpPr>
            <p:nvPr/>
          </p:nvSpPr>
          <p:spPr>
            <a:xfrm rot="18900000">
              <a:off x="-51803" y="2613613"/>
              <a:ext cx="14231074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B28C3E2-8C85-50BC-4380-719DF9825E28}"/>
                </a:ext>
              </a:extLst>
            </p:cNvPr>
            <p:cNvSpPr>
              <a:spLocks/>
            </p:cNvSpPr>
            <p:nvPr/>
          </p:nvSpPr>
          <p:spPr>
            <a:xfrm rot="18900000">
              <a:off x="3786322" y="2613613"/>
              <a:ext cx="14231074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B06F1E0-8EDD-F736-D199-102C58545C9E}"/>
                </a:ext>
              </a:extLst>
            </p:cNvPr>
            <p:cNvSpPr>
              <a:spLocks/>
            </p:cNvSpPr>
            <p:nvPr/>
          </p:nvSpPr>
          <p:spPr>
            <a:xfrm rot="18900000">
              <a:off x="-7728051" y="2613613"/>
              <a:ext cx="14231073" cy="1927185"/>
            </a:xfrm>
            <a:prstGeom prst="rect">
              <a:avLst/>
            </a:prstGeom>
            <a:solidFill>
              <a:srgbClr val="B22831">
                <a:alpha val="25098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3351CA-C057-75E3-E6A3-D14C051FCEAE}"/>
              </a:ext>
            </a:extLst>
          </p:cNvPr>
          <p:cNvGrpSpPr/>
          <p:nvPr/>
        </p:nvGrpSpPr>
        <p:grpSpPr>
          <a:xfrm>
            <a:off x="139226" y="1341517"/>
            <a:ext cx="6579545" cy="8592408"/>
            <a:chOff x="6472197" y="834287"/>
            <a:chExt cx="4258480" cy="556126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B56FB60-250E-8CB5-93CB-47C8B6A13C94}"/>
                </a:ext>
              </a:extLst>
            </p:cNvPr>
            <p:cNvGrpSpPr/>
            <p:nvPr/>
          </p:nvGrpSpPr>
          <p:grpSpPr>
            <a:xfrm>
              <a:off x="6472197" y="834287"/>
              <a:ext cx="4258480" cy="5356995"/>
              <a:chOff x="6511798" y="834287"/>
              <a:chExt cx="4258480" cy="5356995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07F3FFC-8191-8E1A-A366-05FD73C4E0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8279939" y="1655912"/>
                <a:ext cx="2490339" cy="4427269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9B48BCC-0A18-39AB-1184-BF2D989F75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511798" y="834287"/>
                <a:ext cx="3013310" cy="5356995"/>
              </a:xfrm>
              <a:prstGeom prst="rect">
                <a:avLst/>
              </a:prstGeom>
            </p:spPr>
          </p:pic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C372FE3-3BBE-EFDF-A1D3-4D9E47223449}"/>
                </a:ext>
              </a:extLst>
            </p:cNvPr>
            <p:cNvSpPr txBox="1"/>
            <p:nvPr/>
          </p:nvSpPr>
          <p:spPr>
            <a:xfrm>
              <a:off x="8026939" y="5743617"/>
              <a:ext cx="1148998" cy="6519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6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Keeper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080F977-D024-1003-88F0-D70F6C7F5C7C}"/>
              </a:ext>
            </a:extLst>
          </p:cNvPr>
          <p:cNvGrpSpPr/>
          <p:nvPr/>
        </p:nvGrpSpPr>
        <p:grpSpPr>
          <a:xfrm>
            <a:off x="1443747" y="-63814"/>
            <a:ext cx="3895618" cy="1375826"/>
            <a:chOff x="1443747" y="-63814"/>
            <a:chExt cx="3895618" cy="137582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CB7EF95-2F85-99D9-5D1E-D7732B4FA48E}"/>
                </a:ext>
              </a:extLst>
            </p:cNvPr>
            <p:cNvSpPr txBox="1"/>
            <p:nvPr/>
          </p:nvSpPr>
          <p:spPr>
            <a:xfrm>
              <a:off x="1443747" y="-63814"/>
              <a:ext cx="3895618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6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Leyton Orient</a:t>
              </a:r>
              <a:endParaRPr lang="en-GB" sz="4400" cap="small" dirty="0">
                <a:ln w="9525">
                  <a:noFill/>
                </a:ln>
                <a:solidFill>
                  <a:srgbClr val="B22831"/>
                </a:solidFill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B2B693F-5C42-F7EE-851D-2AB9C0CC7AA5}"/>
                </a:ext>
              </a:extLst>
            </p:cNvPr>
            <p:cNvSpPr txBox="1"/>
            <p:nvPr/>
          </p:nvSpPr>
          <p:spPr>
            <a:xfrm>
              <a:off x="1561475" y="665681"/>
              <a:ext cx="37032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3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Fantasy Kit | </a:t>
              </a:r>
              <a:r>
                <a:rPr lang="en-GB" sz="28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Season</a:t>
              </a:r>
              <a:r>
                <a:rPr lang="en-GB" sz="36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 </a:t>
              </a:r>
              <a:r>
                <a:rPr lang="en-GB" sz="2800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2026/27</a:t>
              </a:r>
              <a:endParaRPr lang="en-GB" sz="3600" cap="small" dirty="0">
                <a:ln w="9525">
                  <a:noFill/>
                </a:ln>
                <a:solidFill>
                  <a:srgbClr val="B22831"/>
                </a:solidFill>
                <a:latin typeface="Angsana New" panose="02020603050405020304" pitchFamily="18" charset="-34"/>
                <a:cs typeface="Angsana New" panose="02020603050405020304" pitchFamily="18" charset="-34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328693BD-669E-DF6E-E86C-E68067516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1376" y="311764"/>
            <a:ext cx="5522919" cy="828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91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</TotalTime>
  <Words>25</Words>
  <Application>Microsoft Office PowerPoint</Application>
  <PresentationFormat>35 mm Slides</PresentationFormat>
  <Paragraphs>10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Angsana New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Alfred TANG</dc:creator>
  <cp:lastModifiedBy>Alfred TANG</cp:lastModifiedBy>
  <cp:revision>4</cp:revision>
  <dcterms:created xsi:type="dcterms:W3CDTF">2025-04-01T12:24:21Z</dcterms:created>
  <dcterms:modified xsi:type="dcterms:W3CDTF">2025-06-16T04:51:39Z</dcterms:modified>
</cp:coreProperties>
</file>

<file path=docProps/thumbnail.jpeg>
</file>